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Roboto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-bold.fntdata"/><Relationship Id="rId12" Type="http://schemas.openxmlformats.org/officeDocument/2006/relationships/font" Target="fonts/Robo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Italic.fntdata"/><Relationship Id="rId14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c94432b8bc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c94432b8bc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c94432b8bc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c94432b8b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c94432b8bc_1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c94432b8bc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c94432b8bc_1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c94432b8bc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c94432b8bc_1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c94432b8bc_1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8.jpg"/><Relationship Id="rId5" Type="http://schemas.openxmlformats.org/officeDocument/2006/relationships/image" Target="../media/image5.jpg"/><Relationship Id="rId6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10.jpg"/><Relationship Id="rId5" Type="http://schemas.openxmlformats.org/officeDocument/2006/relationships/image" Target="../media/image2.jpg"/><Relationship Id="rId6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Water filters</a:t>
            </a:r>
            <a:endParaRPr/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Community impact + environment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is clean water an issue?</a:t>
            </a:r>
            <a:endParaRPr/>
          </a:p>
        </p:txBody>
      </p:sp>
      <p:sp>
        <p:nvSpPr>
          <p:cNvPr id="74" name="Google Shape;74;p1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Lots of people don’t have access to clean water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1.1 billion people don’t have access to clean water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2.7 billion experience water scarcity (</a:t>
            </a:r>
            <a:r>
              <a:rPr lang="en"/>
              <a:t>don’t</a:t>
            </a:r>
            <a:r>
              <a:rPr lang="en" sz="1400"/>
              <a:t> have enough water) </a:t>
            </a:r>
            <a:r>
              <a:rPr lang="en"/>
              <a:t>one month per </a:t>
            </a:r>
            <a:r>
              <a:rPr lang="en" sz="1400"/>
              <a:t>year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Drinking water needs to be clean for us to be safe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Dirty water can have harmful chemicals, bugs and dirt in that can make us ill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Making a water filter</a:t>
            </a:r>
            <a:endParaRPr/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847875" y="2032613"/>
            <a:ext cx="2806825" cy="2432398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5"/>
          <p:cNvSpPr txBox="1"/>
          <p:nvPr/>
        </p:nvSpPr>
        <p:spPr>
          <a:xfrm>
            <a:off x="1013500" y="2775975"/>
            <a:ext cx="182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Muddy Water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1568075" y="3765300"/>
            <a:ext cx="182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Sand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" name="Google Shape;83;p15"/>
          <p:cNvSpPr txBox="1"/>
          <p:nvPr/>
        </p:nvSpPr>
        <p:spPr>
          <a:xfrm>
            <a:off x="5752325" y="2098175"/>
            <a:ext cx="1824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Napkins ( or Kitchen roll)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" name="Google Shape;84;p15"/>
          <p:cNvSpPr txBox="1"/>
          <p:nvPr/>
        </p:nvSpPr>
        <p:spPr>
          <a:xfrm>
            <a:off x="1369325" y="1786650"/>
            <a:ext cx="182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Plastic Bottle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" name="Google Shape;85;p15"/>
          <p:cNvSpPr txBox="1"/>
          <p:nvPr/>
        </p:nvSpPr>
        <p:spPr>
          <a:xfrm>
            <a:off x="2518250" y="4550875"/>
            <a:ext cx="182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Soil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" name="Google Shape;86;p15"/>
          <p:cNvSpPr txBox="1"/>
          <p:nvPr/>
        </p:nvSpPr>
        <p:spPr>
          <a:xfrm>
            <a:off x="6259625" y="3134125"/>
            <a:ext cx="182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Cotton Wool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" name="Google Shape;87;p15"/>
          <p:cNvSpPr txBox="1"/>
          <p:nvPr/>
        </p:nvSpPr>
        <p:spPr>
          <a:xfrm>
            <a:off x="6259625" y="3954675"/>
            <a:ext cx="182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Gravel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8" name="Google Shape;88;p15"/>
          <p:cNvCxnSpPr/>
          <p:nvPr/>
        </p:nvCxnSpPr>
        <p:spPr>
          <a:xfrm>
            <a:off x="2559075" y="2141025"/>
            <a:ext cx="1064100" cy="1266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9" name="Google Shape;89;p15"/>
          <p:cNvCxnSpPr/>
          <p:nvPr/>
        </p:nvCxnSpPr>
        <p:spPr>
          <a:xfrm>
            <a:off x="2230075" y="3048700"/>
            <a:ext cx="1291800" cy="171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0" name="Google Shape;90;p15"/>
          <p:cNvCxnSpPr/>
          <p:nvPr/>
        </p:nvCxnSpPr>
        <p:spPr>
          <a:xfrm>
            <a:off x="2129525" y="3927650"/>
            <a:ext cx="1582500" cy="1896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1" name="Google Shape;91;p15"/>
          <p:cNvCxnSpPr/>
          <p:nvPr/>
        </p:nvCxnSpPr>
        <p:spPr>
          <a:xfrm flipH="1" rot="10800000">
            <a:off x="2952925" y="4193300"/>
            <a:ext cx="1544400" cy="5586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2" name="Google Shape;92;p15"/>
          <p:cNvCxnSpPr/>
          <p:nvPr/>
        </p:nvCxnSpPr>
        <p:spPr>
          <a:xfrm>
            <a:off x="5157650" y="4030875"/>
            <a:ext cx="1064100" cy="1266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3" name="Google Shape;93;p15"/>
          <p:cNvCxnSpPr>
            <a:endCxn id="86" idx="1"/>
          </p:cNvCxnSpPr>
          <p:nvPr/>
        </p:nvCxnSpPr>
        <p:spPr>
          <a:xfrm flipH="1" rot="10800000">
            <a:off x="5157725" y="3334225"/>
            <a:ext cx="1101900" cy="1902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4" name="Google Shape;94;p15"/>
          <p:cNvCxnSpPr>
            <a:endCxn id="83" idx="1"/>
          </p:cNvCxnSpPr>
          <p:nvPr/>
        </p:nvCxnSpPr>
        <p:spPr>
          <a:xfrm flipH="1" rot="10800000">
            <a:off x="5006525" y="2405975"/>
            <a:ext cx="745800" cy="2952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5" name="Google Shape;95;p15"/>
          <p:cNvSpPr txBox="1"/>
          <p:nvPr/>
        </p:nvSpPr>
        <p:spPr>
          <a:xfrm>
            <a:off x="5538600" y="4550875"/>
            <a:ext cx="182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Tray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6" name="Google Shape;96;p15"/>
          <p:cNvCxnSpPr>
            <a:endCxn id="95" idx="1"/>
          </p:cNvCxnSpPr>
          <p:nvPr/>
        </p:nvCxnSpPr>
        <p:spPr>
          <a:xfrm>
            <a:off x="4572000" y="4424275"/>
            <a:ext cx="966600" cy="3267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Cut the bottle if you haven’t already (parents)</a:t>
            </a:r>
            <a:endParaRPr/>
          </a:p>
        </p:txBody>
      </p:sp>
      <p:pic>
        <p:nvPicPr>
          <p:cNvPr id="102" name="Google Shape;10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874975"/>
            <a:ext cx="2433999" cy="3116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34824" y="1874975"/>
            <a:ext cx="2433999" cy="3116124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6"/>
          <p:cNvSpPr txBox="1"/>
          <p:nvPr/>
        </p:nvSpPr>
        <p:spPr>
          <a:xfrm>
            <a:off x="5317250" y="1874975"/>
            <a:ext cx="34749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Once you’ve cut it put the top part upside down in the other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Make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sure you ask a parent because this is a little bit tricky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Start to layer the </a:t>
            </a:r>
            <a:r>
              <a:rPr lang="en"/>
              <a:t>different</a:t>
            </a:r>
            <a:r>
              <a:rPr lang="en"/>
              <a:t> things</a:t>
            </a:r>
            <a:endParaRPr/>
          </a:p>
        </p:txBody>
      </p:sp>
      <p:sp>
        <p:nvSpPr>
          <p:cNvPr id="110" name="Google Shape;110;p1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did: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Cotton wool pads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Kitchen roll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Soil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Sand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Gravel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But you can try different combinations!!</a:t>
            </a:r>
            <a:endParaRPr/>
          </a:p>
        </p:txBody>
      </p:sp>
      <p:pic>
        <p:nvPicPr>
          <p:cNvPr id="111" name="Google Shape;11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6079" y="1817388"/>
            <a:ext cx="1252616" cy="1507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5329" y="3559726"/>
            <a:ext cx="1252616" cy="1507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19129" y="1741763"/>
            <a:ext cx="1252616" cy="1507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79225" y="3559726"/>
            <a:ext cx="2226877" cy="1507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Pour your muddy </a:t>
            </a:r>
            <a:r>
              <a:rPr lang="en"/>
              <a:t>water</a:t>
            </a:r>
            <a:r>
              <a:rPr lang="en"/>
              <a:t> in and see if it works!!</a:t>
            </a:r>
            <a:endParaRPr/>
          </a:p>
        </p:txBody>
      </p:sp>
      <p:pic>
        <p:nvPicPr>
          <p:cNvPr id="120" name="Google Shape;12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3891" y="1748275"/>
            <a:ext cx="2043621" cy="2837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650" y="1748275"/>
            <a:ext cx="2291502" cy="1789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92653" y="1748275"/>
            <a:ext cx="2043621" cy="2837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05216" y="1748275"/>
            <a:ext cx="2043621" cy="28378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 txBox="1"/>
          <p:nvPr/>
        </p:nvSpPr>
        <p:spPr>
          <a:xfrm>
            <a:off x="130250" y="3583100"/>
            <a:ext cx="2128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Mine kind of worked, if I put the water through again it would be more clean 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" name="Google Shape;125;p18"/>
          <p:cNvSpPr txBox="1"/>
          <p:nvPr/>
        </p:nvSpPr>
        <p:spPr>
          <a:xfrm>
            <a:off x="304225" y="4674750"/>
            <a:ext cx="8766900" cy="4002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Once you have clean water you can use water purification tablets to get rid of any nasty bacteria 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